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storydiscussion.net/history-of-india/historical-sources-of-the-sultanate-period/263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History, Degree Part-2,Paper-3,Unit-1,</a:t>
            </a:r>
            <a:br>
              <a:rPr lang="en-US" sz="3600" dirty="0" smtClean="0"/>
            </a:br>
            <a:r>
              <a:rPr lang="en-US" sz="3600" dirty="0" smtClean="0"/>
              <a:t>Topic-Sources of sultanate period,</a:t>
            </a:r>
            <a:br>
              <a:rPr lang="en-US" sz="3600" dirty="0" smtClean="0"/>
            </a:br>
            <a:r>
              <a:rPr lang="en-US" sz="3600" dirty="0" smtClean="0"/>
              <a:t>Dr. Md. </a:t>
            </a:r>
            <a:r>
              <a:rPr lang="en-US" sz="3600" dirty="0" err="1" smtClean="0"/>
              <a:t>Shakil</a:t>
            </a:r>
            <a:r>
              <a:rPr lang="en-US" sz="3600" dirty="0" smtClean="0"/>
              <a:t> Akhtar,lect.01,dated:10/7/2020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(C)Travels:</a:t>
            </a:r>
          </a:p>
          <a:p>
            <a:r>
              <a:rPr lang="en-US" b="1" dirty="0" smtClean="0"/>
              <a:t>1. </a:t>
            </a:r>
            <a:r>
              <a:rPr lang="en-US" b="1" dirty="0" err="1" smtClean="0"/>
              <a:t>Ibn</a:t>
            </a:r>
            <a:r>
              <a:rPr lang="en-US" b="1" dirty="0" smtClean="0"/>
              <a:t> </a:t>
            </a:r>
            <a:r>
              <a:rPr lang="en-US" b="1" dirty="0" err="1" smtClean="0"/>
              <a:t>Battutah</a:t>
            </a:r>
            <a:r>
              <a:rPr lang="en-US" b="1" dirty="0" smtClean="0"/>
              <a:t>: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Battutah</a:t>
            </a:r>
            <a:r>
              <a:rPr lang="en-US" dirty="0" smtClean="0"/>
              <a:t>, a famous Moorish </a:t>
            </a:r>
            <a:r>
              <a:rPr lang="en-US" dirty="0" err="1" smtClean="0"/>
              <a:t>traveller</a:t>
            </a:r>
            <a:r>
              <a:rPr lang="en-US" dirty="0" smtClean="0"/>
              <a:t> is the author of this book. It is a book of travels which furnishes a lot of historical information.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Battutah</a:t>
            </a:r>
            <a:r>
              <a:rPr lang="en-US" dirty="0" smtClean="0"/>
              <a:t> started on his travels in 1325 and visited Northern Africa, Arabia, Iran and Constantinople. Thereafter he came to India and reached </a:t>
            </a:r>
            <a:r>
              <a:rPr lang="en-US" dirty="0" err="1" smtClean="0"/>
              <a:t>Sindh</a:t>
            </a:r>
            <a:r>
              <a:rPr lang="en-US" dirty="0" smtClean="0"/>
              <a:t> in September 1333.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 spent about 9 years in India, he was appointed ‘</a:t>
            </a:r>
            <a:r>
              <a:rPr lang="en-US" dirty="0" err="1" smtClean="0"/>
              <a:t>Qazi</a:t>
            </a:r>
            <a:r>
              <a:rPr lang="en-US" dirty="0" smtClean="0"/>
              <a:t>’ of Delhi by Muhammad Bin </a:t>
            </a:r>
            <a:r>
              <a:rPr lang="en-US" dirty="0" err="1" smtClean="0"/>
              <a:t>Tughlaq</a:t>
            </a:r>
            <a:r>
              <a:rPr lang="en-US" dirty="0" smtClean="0"/>
              <a:t>. He occupied this post for about 8 years. He lost the </a:t>
            </a:r>
            <a:r>
              <a:rPr lang="en-US" dirty="0" err="1" smtClean="0"/>
              <a:t>favour</a:t>
            </a:r>
            <a:r>
              <a:rPr lang="en-US" dirty="0" smtClean="0"/>
              <a:t> of the emperor and was imprisoned. Sometimes after he was released, he was made an Ambassador to China in 1342. On account of a mishap on the ship, he returned to Delhi. Then he went to </a:t>
            </a:r>
            <a:r>
              <a:rPr lang="en-US" dirty="0" err="1" smtClean="0"/>
              <a:t>Maldive</a:t>
            </a:r>
            <a:r>
              <a:rPr lang="en-US" dirty="0" smtClean="0"/>
              <a:t> Islands. He was appointed as a judge there. He stayed in </a:t>
            </a:r>
            <a:r>
              <a:rPr lang="en-US" dirty="0" err="1" smtClean="0"/>
              <a:t>Maldive</a:t>
            </a:r>
            <a:r>
              <a:rPr lang="en-US" dirty="0" smtClean="0"/>
              <a:t> for one year.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his stay in India, he was closely connected with the court and had a good opportunity to study the affairs in the country. His book written in Arabic is considered as an authority on the reign of Muhammad </a:t>
            </a:r>
            <a:r>
              <a:rPr lang="en-US" dirty="0" err="1" smtClean="0"/>
              <a:t>Tughlaq</a:t>
            </a:r>
            <a:r>
              <a:rPr lang="en-US" dirty="0" smtClean="0"/>
              <a:t>. It is observed by some historians that sometimes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Battutah</a:t>
            </a:r>
            <a:r>
              <a:rPr lang="en-US" dirty="0" smtClean="0"/>
              <a:t> is inclined to gossips. Besides he was not acquainted with </a:t>
            </a:r>
            <a:r>
              <a:rPr lang="en-US" dirty="0" err="1" smtClean="0"/>
              <a:t>Parsian</a:t>
            </a:r>
            <a:r>
              <a:rPr lang="en-US" dirty="0" smtClean="0"/>
              <a:t> and any Indian language.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b="1" dirty="0" smtClean="0"/>
              <a:t>2. Macro Polo and his Travels :</a:t>
            </a:r>
            <a:endParaRPr lang="en-US" dirty="0" smtClean="0"/>
          </a:p>
          <a:p>
            <a:pPr fontAlgn="base">
              <a:buNone/>
            </a:pPr>
            <a:r>
              <a:rPr lang="en-US" dirty="0" smtClean="0"/>
              <a:t>He describes the various aspects of people’s life and other events of Southern India of the 13th Century.</a:t>
            </a:r>
          </a:p>
          <a:p>
            <a:pPr fontAlgn="base"/>
            <a:r>
              <a:rPr lang="en-US" b="1" dirty="0" smtClean="0"/>
              <a:t>3. </a:t>
            </a:r>
            <a:r>
              <a:rPr lang="en-US" b="1" dirty="0" err="1" smtClean="0"/>
              <a:t>Abdur</a:t>
            </a:r>
            <a:r>
              <a:rPr lang="en-US" b="1" dirty="0" smtClean="0"/>
              <a:t> </a:t>
            </a:r>
            <a:r>
              <a:rPr lang="en-US" b="1" dirty="0" err="1" smtClean="0"/>
              <a:t>Razzaq</a:t>
            </a:r>
            <a:r>
              <a:rPr lang="en-US" b="1" dirty="0" smtClean="0"/>
              <a:t>:</a:t>
            </a:r>
            <a:endParaRPr lang="en-US" dirty="0" smtClean="0"/>
          </a:p>
          <a:p>
            <a:pPr fontAlgn="base"/>
            <a:r>
              <a:rPr lang="en-US" dirty="0" err="1" smtClean="0"/>
              <a:t>Razzaq</a:t>
            </a:r>
            <a:r>
              <a:rPr lang="en-US" dirty="0" smtClean="0"/>
              <a:t> was a Persian who came to the court of the king of </a:t>
            </a:r>
            <a:r>
              <a:rPr lang="en-US" dirty="0" err="1" smtClean="0"/>
              <a:t>Vijayanagar</a:t>
            </a:r>
            <a:r>
              <a:rPr lang="en-US" dirty="0" smtClean="0"/>
              <a:t> as an envoy. He stayed there in 1442-1443. He has left a detailed account of the conditions-administrative, cultural, economic and political. </a:t>
            </a:r>
            <a:r>
              <a:rPr lang="en-US" dirty="0" err="1" smtClean="0"/>
              <a:t>Razzaq’s</a:t>
            </a:r>
            <a:r>
              <a:rPr lang="en-US" dirty="0" smtClean="0"/>
              <a:t> description is considered of great historical value.</a:t>
            </a:r>
          </a:p>
          <a:p>
            <a:pPr fontAlgn="base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smtClean="0"/>
              <a:t>5. </a:t>
            </a:r>
            <a:r>
              <a:rPr lang="en-US" b="1" dirty="0" err="1" smtClean="0"/>
              <a:t>Nicolo</a:t>
            </a:r>
            <a:r>
              <a:rPr lang="en-US" b="1" dirty="0" smtClean="0"/>
              <a:t> Conti:</a:t>
            </a:r>
            <a:endParaRPr lang="en-US" dirty="0" smtClean="0"/>
          </a:p>
          <a:p>
            <a:pPr fontAlgn="base"/>
            <a:r>
              <a:rPr lang="en-US" dirty="0" err="1" smtClean="0"/>
              <a:t>Nicolo</a:t>
            </a:r>
            <a:r>
              <a:rPr lang="en-US" dirty="0" smtClean="0"/>
              <a:t> Conti was an Italian </a:t>
            </a:r>
            <a:r>
              <a:rPr lang="en-US" dirty="0" err="1" smtClean="0"/>
              <a:t>traveller</a:t>
            </a:r>
            <a:r>
              <a:rPr lang="en-US" dirty="0" smtClean="0"/>
              <a:t> who visited India in 1520. He gave an account of customs, manners and conditions of the people of this period.</a:t>
            </a:r>
          </a:p>
          <a:p>
            <a:pPr fontAlgn="base"/>
            <a:r>
              <a:rPr lang="en-US" b="1" dirty="0" smtClean="0"/>
              <a:t>6. </a:t>
            </a:r>
            <a:r>
              <a:rPr lang="en-US" b="1" dirty="0" err="1" smtClean="0"/>
              <a:t>Domingos</a:t>
            </a:r>
            <a:r>
              <a:rPr lang="en-US" b="1" dirty="0" smtClean="0"/>
              <a:t> </a:t>
            </a:r>
            <a:r>
              <a:rPr lang="en-US" b="1" dirty="0" err="1" smtClean="0"/>
              <a:t>Paes</a:t>
            </a:r>
            <a:r>
              <a:rPr lang="en-US" b="1" dirty="0" smtClean="0"/>
              <a:t>:</a:t>
            </a:r>
            <a:endParaRPr lang="en-US" dirty="0" smtClean="0"/>
          </a:p>
          <a:p>
            <a:pPr fontAlgn="base"/>
            <a:r>
              <a:rPr lang="en-US" dirty="0" err="1" smtClean="0"/>
              <a:t>Paes</a:t>
            </a:r>
            <a:r>
              <a:rPr lang="en-US" dirty="0" smtClean="0"/>
              <a:t> was a Portuguese </a:t>
            </a:r>
            <a:r>
              <a:rPr lang="en-US" dirty="0" err="1" smtClean="0"/>
              <a:t>traveller</a:t>
            </a:r>
            <a:r>
              <a:rPr lang="en-US" dirty="0" smtClean="0"/>
              <a:t> and has left a detailed account of </a:t>
            </a:r>
            <a:r>
              <a:rPr lang="en-US" dirty="0" err="1" smtClean="0"/>
              <a:t>Vijayanagar</a:t>
            </a:r>
            <a:r>
              <a:rPr lang="en-US" dirty="0" smtClean="0"/>
              <a:t> empire.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smtClean="0"/>
              <a:t>7. </a:t>
            </a:r>
            <a:r>
              <a:rPr lang="en-US" b="1" dirty="0" err="1" smtClean="0"/>
              <a:t>Edoardo</a:t>
            </a:r>
            <a:r>
              <a:rPr lang="en-US" b="1" dirty="0" smtClean="0"/>
              <a:t> </a:t>
            </a:r>
            <a:r>
              <a:rPr lang="en-US" b="1" dirty="0" err="1" smtClean="0"/>
              <a:t>Barbosa</a:t>
            </a:r>
            <a:r>
              <a:rPr lang="en-US" b="1" dirty="0" smtClean="0"/>
              <a:t>:</a:t>
            </a:r>
            <a:endParaRPr lang="en-US" dirty="0" smtClean="0"/>
          </a:p>
          <a:p>
            <a:pPr fontAlgn="base"/>
            <a:r>
              <a:rPr lang="en-US" dirty="0" err="1" smtClean="0"/>
              <a:t>Barbosa</a:t>
            </a:r>
            <a:r>
              <a:rPr lang="en-US" dirty="0" smtClean="0"/>
              <a:t> visited India in 1516 and gave an account of Southern India in general and </a:t>
            </a:r>
            <a:r>
              <a:rPr lang="en-US" dirty="0" err="1" smtClean="0"/>
              <a:t>Vijayanagar</a:t>
            </a:r>
            <a:r>
              <a:rPr lang="en-US" dirty="0" smtClean="0"/>
              <a:t> in particular.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https://www.historydiscussion.net/history-of-india/historical-sources-of-the-sultanate-period/2632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Chaudhuri,K.C</a:t>
            </a:r>
            <a:r>
              <a:rPr lang="en-US" dirty="0" smtClean="0"/>
              <a:t>., </a:t>
            </a:r>
            <a:r>
              <a:rPr lang="en-US" dirty="0" err="1" smtClean="0"/>
              <a:t>Hitory</a:t>
            </a:r>
            <a:r>
              <a:rPr lang="en-US" dirty="0" smtClean="0"/>
              <a:t> of medieval </a:t>
            </a:r>
            <a:r>
              <a:rPr lang="en-US" dirty="0" err="1" smtClean="0"/>
              <a:t>India,NCBA</a:t>
            </a:r>
            <a:r>
              <a:rPr lang="en-US" dirty="0" smtClean="0"/>
              <a:t>, London,2013.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409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History, Degree Part-2,Paper-3,Unit-1, Topic-Sources of sultanate period, Dr. Md. Shakil Akhtar,lect.01,dated:10/7/2020</vt:lpstr>
      <vt:lpstr>Slide 2</vt:lpstr>
      <vt:lpstr>Slide 3</vt:lpstr>
      <vt:lpstr>Slide 4</vt:lpstr>
      <vt:lpstr>Slide 5</vt:lpstr>
      <vt:lpstr>Slide 6</vt:lpstr>
      <vt:lpstr>Slide 7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History, Degree Part-2,Paper-3,Unit-1, Topic-Sources of sultanate period, Dr. Md. Shakil Akhtar,lect.01,dated:10/7/2020</dc:title>
  <dc:creator>Admin</dc:creator>
  <cp:lastModifiedBy>Admin</cp:lastModifiedBy>
  <cp:revision>4</cp:revision>
  <dcterms:created xsi:type="dcterms:W3CDTF">2006-08-16T00:00:00Z</dcterms:created>
  <dcterms:modified xsi:type="dcterms:W3CDTF">2020-07-11T08:41:10Z</dcterms:modified>
</cp:coreProperties>
</file>